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270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1" t="3794" r="1818" b="4784"/>
          <a:stretch/>
        </p:blipFill>
        <p:spPr bwMode="auto">
          <a:xfrm>
            <a:off x="107504" y="44624"/>
            <a:ext cx="2094492" cy="162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5448"/>
            <a:ext cx="1350199" cy="10801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piligrim.com.ru/media/image/Prazdniki/Novii_God/Snezhin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5448"/>
            <a:ext cx="25364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96" y="188640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04" y="273348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4365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91" y="588368"/>
            <a:ext cx="255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7499" r="70310" b="70788"/>
          <a:stretch/>
        </p:blipFill>
        <p:spPr bwMode="auto">
          <a:xfrm>
            <a:off x="4658535" y="96027"/>
            <a:ext cx="821670" cy="7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10970" r="8109" b="6606"/>
          <a:stretch/>
        </p:blipFill>
        <p:spPr bwMode="auto">
          <a:xfrm rot="893933">
            <a:off x="4892353" y="1023816"/>
            <a:ext cx="527908" cy="5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836"/>
            <a:ext cx="1406079" cy="14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1916832"/>
            <a:ext cx="1770807" cy="13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84237" r="77849" b="1404"/>
          <a:stretch/>
        </p:blipFill>
        <p:spPr bwMode="auto">
          <a:xfrm>
            <a:off x="4658535" y="2420888"/>
            <a:ext cx="1430553" cy="979054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0593" r="11717" b="11788"/>
          <a:stretch/>
        </p:blipFill>
        <p:spPr bwMode="auto">
          <a:xfrm>
            <a:off x="5868143" y="1764074"/>
            <a:ext cx="907148" cy="90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 descr="http://static.trendme.net/pictures/items/nfyz_----------------------------nfyz-full-6505-27654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4603" y="2746978"/>
            <a:ext cx="706880" cy="4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zaikinmir.ru/kartinki/images/sviristel/sviristel-kartinki-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7140" y="1924968"/>
            <a:ext cx="780733" cy="7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0.liveinternet.ru/images/attach/c/7/94/561/94561768_3q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5457" y="2581300"/>
            <a:ext cx="683189" cy="6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96" y="2503517"/>
            <a:ext cx="1217555" cy="7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09" y="1965291"/>
            <a:ext cx="1443468" cy="132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 descr="http://img-fotki.yandex.ru/get/6410/16969765.6b/0_69778_bf1d342f_M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411615"/>
            <a:ext cx="821297" cy="6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1328.photobucket.com/albums/w539/forumgazel_resim/forumgazel_resim007/png_kurt_forumgazel5_zpsbb74715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65696" cy="7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17.postimg.org/qhyvafmzz/Y6z8_Z5_CYh0_O93_AQHlb_P6_PLk_B168_900x46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73" y="3501008"/>
            <a:ext cx="1011660" cy="5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Хорда 3"/>
          <p:cNvSpPr/>
          <p:nvPr/>
        </p:nvSpPr>
        <p:spPr>
          <a:xfrm rot="6771627">
            <a:off x="1446605" y="4403882"/>
            <a:ext cx="447000" cy="698858"/>
          </a:xfrm>
          <a:prstGeom prst="cho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259632" y="4293096"/>
            <a:ext cx="216024" cy="4648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53" y="4245317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32" y="4274391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78" y="4256182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47" y="4243239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82" y="4245318"/>
            <a:ext cx="3238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 descr="http://xn----27-53dwcf1akj7fei.xn--p1ai/wp-content/uploads/2014/03/032714_1012_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5301208"/>
            <a:ext cx="1766536" cy="14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www.cliparthut.com/clip-arts/821/winter-clothes-821563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 bwMode="auto">
          <a:xfrm>
            <a:off x="2546811" y="3513231"/>
            <a:ext cx="1786079" cy="15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2234" r="3765" b="7568"/>
          <a:stretch/>
        </p:blipFill>
        <p:spPr bwMode="auto">
          <a:xfrm>
            <a:off x="4736846" y="3649072"/>
            <a:ext cx="1977128" cy="13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5" y="3501008"/>
            <a:ext cx="1129175" cy="16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36" y="5301208"/>
            <a:ext cx="1907355" cy="14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 descr="http://5-bal.ru/pars_docs/refs/2/1829/1829_html_3a9792a3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3" t="4994" r="3093" b="5540"/>
          <a:stretch/>
        </p:blipFill>
        <p:spPr bwMode="auto">
          <a:xfrm>
            <a:off x="4614111" y="5364183"/>
            <a:ext cx="2159831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8"/>
          <a:stretch/>
        </p:blipFill>
        <p:spPr bwMode="auto">
          <a:xfrm>
            <a:off x="6980786" y="5301208"/>
            <a:ext cx="2071679" cy="14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9" t="20684" r="1735" b="67802"/>
          <a:stretch/>
        </p:blipFill>
        <p:spPr bwMode="auto">
          <a:xfrm flipH="1">
            <a:off x="5441422" y="772875"/>
            <a:ext cx="1337913" cy="8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00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Примерное составление рассказа про зиму</a:t>
            </a:r>
          </a:p>
          <a:p>
            <a:endParaRPr lang="ru-RU" sz="1600" i="1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Наступила зима.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Всё покрыто снегом.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Солнце греем мало , на улице очень холодно, метут метели.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Деревья стоят голые.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Реки покрыты толстым льдом.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Птицы: воробьи, свиристели, снегири, синицы  питаются яблочками, ягодами рябины.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Медведи, ежи – впали в зимнюю спячку.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Зайцы сменили свою «шубку» и стали белые, чтобы быть незаметными на снегу и прятаться от хищников.</a:t>
            </a:r>
          </a:p>
          <a:p>
            <a:pPr marL="342900" indent="-342900">
              <a:buAutoNum type="arabicPeriod"/>
            </a:pPr>
            <a:r>
              <a:rPr lang="ru-RU" sz="1600" i="1" dirty="0" smtClean="0">
                <a:latin typeface="Arial Black" pitchFamily="34" charset="0"/>
              </a:rPr>
              <a:t>У лис, волков и </a:t>
            </a:r>
            <a:r>
              <a:rPr lang="ru-RU" sz="1600" i="1" dirty="0" err="1" smtClean="0">
                <a:latin typeface="Arial Black" pitchFamily="34" charset="0"/>
              </a:rPr>
              <a:t>т.д</a:t>
            </a:r>
            <a:r>
              <a:rPr lang="ru-RU" sz="1600" i="1" dirty="0" smtClean="0">
                <a:latin typeface="Arial Black" pitchFamily="34" charset="0"/>
              </a:rPr>
              <a:t>… появился толстый подшерсток, который их спасает от сильных морозов.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Люди одеваются в теплую одежду.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Зимой расчищают дорожки от снега, подкармливают птиц.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Зимой  у людей очень много развлечений: катание на санках, лепка снеговиков, катание с горки, на лыжах.</a:t>
            </a:r>
          </a:p>
          <a:p>
            <a:pPr marL="342900" indent="-342900">
              <a:buAutoNum type="arabicPeriod"/>
            </a:pPr>
            <a:r>
              <a:rPr lang="ru-RU" sz="1600" i="1" dirty="0">
                <a:latin typeface="Arial Black" pitchFamily="34" charset="0"/>
              </a:rPr>
              <a:t> </a:t>
            </a:r>
            <a:r>
              <a:rPr lang="ru-RU" sz="1600" i="1" dirty="0" smtClean="0">
                <a:latin typeface="Arial Black" pitchFamily="34" charset="0"/>
              </a:rPr>
              <a:t>Зимой люди празднуют праздник «Новый год».</a:t>
            </a:r>
          </a:p>
          <a:p>
            <a:pPr marL="342900" indent="-342900">
              <a:buAutoNum type="arabicPeriod"/>
            </a:pPr>
            <a:endParaRPr lang="ru-RU" sz="1600" i="1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endParaRPr lang="ru-RU" sz="16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2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143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</cp:revision>
  <cp:lastPrinted>2015-12-15T18:25:27Z</cp:lastPrinted>
  <dcterms:created xsi:type="dcterms:W3CDTF">2015-12-15T16:59:04Z</dcterms:created>
  <dcterms:modified xsi:type="dcterms:W3CDTF">2015-12-15T18:30:11Z</dcterms:modified>
</cp:coreProperties>
</file>